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49585-88D8-2B4C-8634-C00B82C93C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C60591-F3FE-E358-86F6-B63F59241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DE53F-1197-4A30-99CF-3E3E43E11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5AECD-8621-A8D5-D2ED-4BCBE07A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2B808-AAD2-4393-80D9-8624F4AF3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654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9FB39-014E-1E2A-F2C1-7935F5054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57A78-4BE1-9E95-4930-22D15FD05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EDA1C-1AF5-5D14-F112-EAC77855F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F5441-6647-F908-C105-AA52A847F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229A4-C6CA-9B48-EC88-10A55EF09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00501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628AC-2530-8D28-D6DC-DE3C1182F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F4055-11A5-3FE0-8282-004D7D0D2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9B636-615A-CBBC-3AA2-4C1504A01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97381-9181-33DD-8144-7A6C86497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82703-48DF-B869-B59A-001F34E0F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31964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601BC-9F8E-951F-090C-99A6A7645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0492C-4CF5-41B2-7F9F-C38F064B2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A1160-9A0C-E896-6222-43260F6C9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57F619-013E-CFDB-3A39-4AB26846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5B75E-992D-A3FC-EF96-F5FDE698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C951A6-313C-60C3-B6D0-1F57894C0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9460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C2592-FE91-89AB-656B-B2186AA70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98EA4-2638-C507-F1B4-3A5A7DE9B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C094ED-533A-C65E-0566-AC5298F51F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F94EC1-2B03-7582-2D84-8115DF1A08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DD13E0-4412-3C57-D640-8D85C16805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3D869C-CB0D-7835-65C6-A0898BEFE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836224-AEDB-79CD-13D7-9E8F5B9E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D53683-105F-8146-FBD5-7EB96798C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5129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AE001-99C9-0E57-E72C-28D60CD9F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A075CC-5AB5-BB37-DDF6-36F8490CE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592D4-A367-1FC3-BA70-3F4FB9A4B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B39615-94DD-4D7D-DF60-504DE546E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24061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EE2042-23BF-959A-7EF4-49E00CCE4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549FA1-51B8-F9CE-800D-3C4DF4B0F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680CE-4D7B-683D-2303-F3C4DF31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8196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D31D7-80F3-0AC4-7374-86DC1BA5B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4043D-23C3-D8FA-B818-D31ADAD9C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64AB8-9441-E5F8-7120-317C773D1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B61C2D-E24E-6AB8-5235-C243EB97B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7C784-292D-BF71-8F10-90636BEEB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78E9C7-393D-C4AB-71F4-21604187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05493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24D1-0F5C-A489-7DB8-04536396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157D2E-0FAA-0357-CEEF-1488CDCD08F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4B33B-39CE-55FE-AC71-B88492C17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EFB95-914C-BD55-1E71-998C15E1A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C313B4-95E3-AAD0-5C72-45121F433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2573A-C36A-AA91-1DB2-2521379DB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81339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4EE6B-F85A-375C-4A02-EBC8ACA86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8F5AB0-E737-9F32-FA56-E85386DB7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81CE9-9064-FD0D-628C-B66B0D75D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E40D9-3AE8-1E75-80DF-CA7373C2D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0C718-EF8B-BE02-D9DD-201E91D71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8651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A85383-1065-3D60-C296-30E4FCACC3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C7A22-EE58-02E1-0099-CC339B380C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10B92-D2F3-FBE0-8B0A-FD540183C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D1631-500E-7C85-F0DD-50CB092A9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3EDE0-9F1A-1178-3FBF-3E5B38DE1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2777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983DEB-DF13-AE44-863F-DE59DBE5E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911CD-6C7E-B539-5C5B-E8E3419CD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F2726-6F6F-240C-16EE-84FD10E3A6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10B02-69C1-4732-AF5E-E137838CD5F5}" type="datetimeFigureOut">
              <a:rPr lang="en-MY" smtClean="0"/>
              <a:t>30/10/2026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6248B-49B2-96F2-8A31-B64082E62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BD5B8-5CB9-4AB9-D6BC-2960C3589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879C5-9247-4BBC-81E2-A2AC8EB6C6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3964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57A0D-5105-F121-0F46-B60EE173A5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96680-F499-3736-96AD-41E9F2BA22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F7361C-6BFE-FC7F-9721-5AACC26C9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345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451B1-C83F-E499-2062-334CD62B9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8C96D9-F16E-0048-0C96-96EDDD60C9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92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D8E88-AD40-7589-2497-D50DFEF9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C953CB-2EE2-C828-ADCE-C9AB5E2E0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3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E1555E-299B-AE31-7AD0-4958CD5C0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3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CA7898-2D72-9BE2-CF03-F0DF5BD53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8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CD23CA-1182-90CC-DF3C-C10AACEDE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30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Khor</dc:creator>
  <cp:lastModifiedBy>Andrew Khor</cp:lastModifiedBy>
  <cp:revision>2</cp:revision>
  <dcterms:created xsi:type="dcterms:W3CDTF">2026-10-30T00:42:27Z</dcterms:created>
  <dcterms:modified xsi:type="dcterms:W3CDTF">2026-10-30T00:46:46Z</dcterms:modified>
</cp:coreProperties>
</file>