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1" r:id="rId3"/>
    <p:sldId id="257" r:id="rId4"/>
    <p:sldId id="362" r:id="rId5"/>
    <p:sldId id="258" r:id="rId6"/>
    <p:sldId id="360" r:id="rId7"/>
    <p:sldId id="259" r:id="rId8"/>
    <p:sldId id="359" r:id="rId9"/>
    <p:sldId id="260" r:id="rId10"/>
    <p:sldId id="363" r:id="rId11"/>
    <p:sldId id="364" r:id="rId12"/>
    <p:sldId id="3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7658-7B0E-0D46-F38F-2EC78A592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20F20-B29C-F0AA-5045-4EB95E047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A4422-6AFF-10F6-6904-82FAEE171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27572-A6CB-2F7E-FFEC-8BBAA3907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3D0AF-564D-A642-F57C-53D7F68E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8785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C21A3-8833-A2D5-F4A3-40FE7E5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E50B8-BD08-C91D-09AA-D6AC2E202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582F-8244-B419-10FF-C77807168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B3392-51F4-E628-A0D9-C687FB58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CC8BA-AD56-528C-2E5F-1EFC08119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440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1454B-2819-2F10-9EC1-357E7E90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7022F-78FF-9695-C4B9-FFA43591E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3D775-3B24-5E1B-4971-192FAF03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C43B3-56E8-DA17-06F1-B1B4E86F8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309A4-86CA-983A-E21D-EEC7868A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293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FA15-19FE-00EB-C973-8463F88C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10432-B7CC-35C0-0268-F0EE56EBC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A6165-23C0-E7B5-2DFF-08087327B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5146E-9469-D6FF-BCAE-7FD938670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2EBB0-A468-ECB3-9C5D-F3C197E1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53E7B-218C-B496-A9AC-2B71AC54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1182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20E3-C9ED-556F-D8B3-472E2CD4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9B846-B244-6B4C-0750-F947272E4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F75BB-CB95-4107-1F47-4FDF17E57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54F7B-C4BE-6441-44BD-A816303CD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7E450-E409-1DA7-2B40-D95FDC1C9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41C3D6-66B8-09AD-EC01-0F9526C0C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D1A5F7-296B-0F97-B53B-6021B9550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530E06-5543-56F6-B506-CAF11DB5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878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5A28-AD34-6F2D-D5B0-0B3C7A8F2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A68A0-C89C-EC26-75BA-FE01398F9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345A6-C04B-3613-C2A9-C13721F3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9D43DA-940C-8572-2641-66D9F0622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489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2C20BA-04FB-C6F5-8DC7-DF8886615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54563F-A30F-1C7A-81EE-20A0BA725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47BE8-A2C8-4C46-662A-55440F36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231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4A654-3B02-0DEC-106F-BD36FF7E3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C1F7E-9F69-4072-AF80-6938DC7AB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CB78E-5F04-14AF-D559-9B471DDCC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C70AC-F3F8-4D54-A32D-523A6BCB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7CE70-7A53-528E-787A-C87AA04B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52C4C-5760-9966-5B99-AEA87B48C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1511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C51B-884B-9B85-48C6-A95912DA9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44FDC2-F225-A8B6-4667-20E9549FE2D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3F6F6-BF53-69B7-A55A-C2B288942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94C09-18E7-C880-C22C-045FBDED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2F21E-46CA-BF77-7D42-123D83AC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AB3EE-2F51-02EC-A9CD-991A5B94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081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49BC-A4BD-E6C4-4AC4-5332D78C8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DC936-0402-0343-762F-D7F508105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14555-6C6D-00D6-B5FD-F0B09317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AEEA2-F8CC-A2ED-6A72-CD11E554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CC3C5-1C5B-34DF-43D7-743F10C0D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417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3FBD95-F81B-E375-70DE-0D04B1CB2E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0281B-2C8D-7202-00AD-706466164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7CB72-65ED-CB00-6EE4-259414C4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EAE7E-5E2D-65E5-71C4-360486377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13382-B033-74BC-7F2C-9FBFB504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475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7F7C29-41BC-A974-F416-4E820F81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01F8A-285B-F1A0-9779-6EC051B7F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38408-79CB-564E-69AC-8E1DCB4A0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7EC56-FFFE-4128-B686-474EF8F8FD7A}" type="datetimeFigureOut">
              <a:rPr lang="en-MY" smtClean="0"/>
              <a:t>3/11/2026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270E9-CC96-8414-661B-47341EF73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DCF20-2B34-0DC1-6439-983686165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6A0D8-A604-494A-8C3E-D038C2952B9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421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2B914A-33AD-3983-66AE-A296CC84E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7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2E8B42-31E0-59BD-D30C-B45AA931E54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16" y="-29856"/>
            <a:ext cx="12237816" cy="68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6A65-A423-CF61-70AC-F4BD70EAE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73503C-EF76-E892-D547-F817ADB39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4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CF41E9-5074-F75E-9A76-DB3E79223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1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A4A04-F273-E596-78DC-7CB06985C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68F214-3CD3-0B48-5A65-EA6E92923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3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4E5BD-791F-F250-77C1-F0AD5C017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9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C3050-18BC-C4DC-B5A9-B0135D97F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62D2B-5242-E24C-B665-3FB420DE6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985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2DCEE-C1F3-C486-F630-A0868E459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07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B0102-9464-B96B-47D4-44FF5242F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13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895358-5A20-9C18-5C91-A7DCFC04F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41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Khor</dc:creator>
  <cp:lastModifiedBy>Andrew Khor</cp:lastModifiedBy>
  <cp:revision>6</cp:revision>
  <dcterms:created xsi:type="dcterms:W3CDTF">2026-10-31T03:40:06Z</dcterms:created>
  <dcterms:modified xsi:type="dcterms:W3CDTF">2026-11-03T10:06:18Z</dcterms:modified>
</cp:coreProperties>
</file>